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7E3"/>
    <a:srgbClr val="EBE7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DC45-18C7-44B4-BF20-8B03A80D2702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D443C-6EC2-4DA4-8D03-FB4D4EAAF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467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DC45-18C7-44B4-BF20-8B03A80D2702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D443C-6EC2-4DA4-8D03-FB4D4EAAF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45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DC45-18C7-44B4-BF20-8B03A80D2702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D443C-6EC2-4DA4-8D03-FB4D4EAAF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24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DC45-18C7-44B4-BF20-8B03A80D2702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D443C-6EC2-4DA4-8D03-FB4D4EAAF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782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DC45-18C7-44B4-BF20-8B03A80D2702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D443C-6EC2-4DA4-8D03-FB4D4EAAF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018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DC45-18C7-44B4-BF20-8B03A80D2702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D443C-6EC2-4DA4-8D03-FB4D4EAAF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870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DC45-18C7-44B4-BF20-8B03A80D2702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D443C-6EC2-4DA4-8D03-FB4D4EAAF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925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DC45-18C7-44B4-BF20-8B03A80D2702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D443C-6EC2-4DA4-8D03-FB4D4EAAF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669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DC45-18C7-44B4-BF20-8B03A80D2702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D443C-6EC2-4DA4-8D03-FB4D4EAAF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301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DC45-18C7-44B4-BF20-8B03A80D2702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D443C-6EC2-4DA4-8D03-FB4D4EAAF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013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DC45-18C7-44B4-BF20-8B03A80D2702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D443C-6EC2-4DA4-8D03-FB4D4EAAF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30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CDC45-18C7-44B4-BF20-8B03A80D2702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D443C-6EC2-4DA4-8D03-FB4D4EAAF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317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7108" y="1774184"/>
            <a:ext cx="7742920" cy="1526277"/>
          </a:xfrm>
        </p:spPr>
        <p:txBody>
          <a:bodyPr>
            <a:normAutofit/>
          </a:bodyPr>
          <a:lstStyle/>
          <a:p>
            <a:pPr algn="just"/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 развитию эффективных практик социально-психологической поддержки несовершеннолетних матерей, включая воспитанниц организаций для детей-сирот и детей, оставшихся без попечения родителей, нуждающихся в помощи и поддержке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 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028" y="419124"/>
            <a:ext cx="1840865" cy="1865630"/>
          </a:xfrm>
          <a:prstGeom prst="rect">
            <a:avLst/>
          </a:prstGeom>
          <a:noFill/>
        </p:spPr>
      </p:pic>
      <p:pic>
        <p:nvPicPr>
          <p:cNvPr id="4" name="Рисунок 3" descr="C:\Users\MARKOVA\Desktop\og_og_159796400024006033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468" y="4195391"/>
            <a:ext cx="4765431" cy="1924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768361" y="6119446"/>
            <a:ext cx="272268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66292" y="3300462"/>
            <a:ext cx="4484077" cy="451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«Мама 18-»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4595" y="591733"/>
            <a:ext cx="1051884" cy="104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664069" y="527364"/>
            <a:ext cx="6400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МИНИСТЕРСТВО СОЦИАЛЬНОЙ ЗАЩИТЫ НАСЕЛЕНИЯ ВЛАДИМИРСКОЙ ОБЛАСТИ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ГОСУДАРСТВЕННОЕ КАЗЕННОЕ УЧРЕЖДЕНИЕ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СОЦИАЛЬНОГО ОБСЛУЖИВАНИЯ ВЛАДИМИРСКОЙ ОБЛАСТИ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«КАМЕШКОВСКИЙ СОЦИАЛЬНО-РЕАБИЛИТАЦИОННЫЙ ЦЕНТР ДЛЯ НЕСОВЕРШЕННОЛЕТНИХ» 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9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6853" y="529204"/>
            <a:ext cx="4611328" cy="1956619"/>
          </a:xfrm>
        </p:spPr>
        <p:txBody>
          <a:bodyPr>
            <a:normAutofit fontScale="90000"/>
          </a:bodyPr>
          <a:lstStyle/>
          <a:p>
            <a:pPr indent="450000">
              <a:lnSpc>
                <a:spcPct val="100000"/>
              </a:lnSpc>
            </a:pP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жизни беременных несовершеннолетних и юных матерей, профилактика их отказов от детей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786562-D3EE-4C15-9A12-1CB0FFAA3962}"/>
              </a:ext>
            </a:extLst>
          </p:cNvPr>
          <p:cNvSpPr txBox="1"/>
          <p:nvPr/>
        </p:nvSpPr>
        <p:spPr>
          <a:xfrm>
            <a:off x="1356853" y="2743199"/>
            <a:ext cx="5043949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9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проекта: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средств, необходимых для реализации мероприятий проекта, всего – 2,8 млн. рублей, в том числе: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средств гранта – 1,4 млн. рублей;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собственных средств учреждения – 1,1млн. рублей;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привлеченных (благотворительных, спонсорских) средств – 0,3 млн. рублей</a:t>
            </a:r>
            <a:endParaRPr lang="ru-RU" sz="2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D70599-FD38-47B1-809C-D86FE6B66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2" y="0"/>
            <a:ext cx="4938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2B00DC1-EF98-48CF-8D97-9E54A907ED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328"/>
          <a:stretch/>
        </p:blipFill>
        <p:spPr bwMode="auto">
          <a:xfrm>
            <a:off x="7167716" y="375195"/>
            <a:ext cx="3775587" cy="5953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65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9031" y="523220"/>
            <a:ext cx="9937955" cy="6196115"/>
          </a:xfrm>
        </p:spPr>
        <p:txBody>
          <a:bodyPr>
            <a:noAutofit/>
          </a:bodyPr>
          <a:lstStyle/>
          <a:p>
            <a:pPr indent="540000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Беременные несовершеннолетние и родившие детей, в том числе воспитанницы организаций для детей-сирот и детей, оставшихся без попечения родителей – 20 человек, в том числе: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несовершеннолетние на стадии принятия решения о необходимости сохранения беременности и рождения ребенка – 5 человек;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несовершеннолетние на стадии принятия рожденного ребенка из медицинского учреждения – 2 человека;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беременные несовершеннолетние при наличии риска искусственного прерывания беременности не по медицинским показаниям - 1 человек;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несовершеннолетние, лишенные поддержки со стороны отца ребенка, родителей (законных представителей), иных близких людей - 4 человека;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несовершеннолетние в период беременности и после появления новорожденного, проживающие в асоциальных семьях – 1 человек;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несовершеннолетние при отсутствии места жительства и средств к существованию - 1;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несовершеннолетние при наличии внутрисемейного конфликта – 3 человек;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родители (законные представители), иные близкие люди беременных несовершеннолетних и родивших детей, в том числе члены новой семьи несовершеннолетней матери - 3 человека.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FD3F4-44DB-46F2-B996-AE09C9C5EBF1}"/>
              </a:ext>
            </a:extLst>
          </p:cNvPr>
          <p:cNvSpPr txBox="1"/>
          <p:nvPr/>
        </p:nvSpPr>
        <p:spPr>
          <a:xfrm>
            <a:off x="4097215" y="96715"/>
            <a:ext cx="3815862" cy="523220"/>
          </a:xfrm>
          <a:prstGeom prst="rect">
            <a:avLst/>
          </a:prstGeom>
          <a:solidFill>
            <a:srgbClr val="ECE7E3"/>
          </a:solidFill>
          <a:ln>
            <a:solidFill>
              <a:srgbClr val="ECE7E3"/>
            </a:solidFill>
          </a:ln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096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9437" y="1000714"/>
            <a:ext cx="5500109" cy="4090219"/>
          </a:xfrm>
        </p:spPr>
        <p:txBody>
          <a:bodyPr>
            <a:normAutofit fontScale="90000"/>
          </a:bodyPr>
          <a:lstStyle/>
          <a:p>
            <a:pPr indent="457200" fontAlgn="base">
              <a:lnSpc>
                <a:spcPct val="100000"/>
              </a:lnSpc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Соисполнители проекта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0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ГБУСО ВО «Камешковский комплексный центр социального обслуживания населения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общественная благотворительная организация «Нечаянная радость»;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ГКУСО ВО «Ковровский социально-реабилитационный центр для несовершеннолетних». </a:t>
            </a:r>
            <a:endParaRPr lang="ru-RU" dirty="0"/>
          </a:p>
        </p:txBody>
      </p:sp>
      <p:pic>
        <p:nvPicPr>
          <p:cNvPr id="5" name="Рисунок 4" descr="C:\Users\MARKOVA\Desktop\1669829123_44-indasil-club-p-trafaret-mat-i-ditya-instagram-5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994" y="1169378"/>
            <a:ext cx="3888937" cy="4431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0145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7187" y="951271"/>
            <a:ext cx="9822426" cy="5191433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создание социальных служб поддержки, в т.ч. в дистанционной форме и с привлечением наставников;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открытие пункта проката по предоставлению во временное пользование предметов первой необходимости;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создание условий для временного проживания (пребывания) беременных несовершеннолетних;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создание условий для временного проживания (пребывания) несовершеннолетних матерей с новорожденными детьми;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реализация программы по воспитанию ответственного отношения к материнству, развитию и укреплению материнских чувств (привязанности) «Я-мама!»;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реализация программы по подготовке несовершеннолетних целевой группы к самостоятельной жизни «P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материнство»;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реализация программы социально-психологической помощи для ближайшего социального окружения несовершеннолетних указанной категории «Мы вместе».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992EC4-4113-425C-8556-13FF42231593}"/>
              </a:ext>
            </a:extLst>
          </p:cNvPr>
          <p:cNvSpPr txBox="1"/>
          <p:nvPr/>
        </p:nvSpPr>
        <p:spPr>
          <a:xfrm>
            <a:off x="2989385" y="193431"/>
            <a:ext cx="5627077" cy="523220"/>
          </a:xfrm>
          <a:prstGeom prst="rect">
            <a:avLst/>
          </a:prstGeom>
          <a:solidFill>
            <a:srgbClr val="ECE7E3"/>
          </a:solidFill>
          <a:ln>
            <a:solidFill>
              <a:srgbClr val="ECE7E3"/>
            </a:solidFill>
          </a:ln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мероприятия проекта: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611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489" y="738752"/>
            <a:ext cx="9878962" cy="4580500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экстренная социально-психологическая поддержка, в том числе по телефону доверия 8(800)2000-122;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временное проживание в стационарных условиях беременных несовершеннолетних;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пункт проката предметов первой необходимости (кроватки, коляски, манежи, столики для кормления, ходунки и т.д.);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бесплатные наборы для новорожденных (бутылочки для кормления, подгузники и др.);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временное проживание с новорожденным в стационарных условиях;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подготовка несовершеннолетних матерей к материнству, к самостоятельной жизни;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консультирование и помощь по правовым вопросам, вопросам предоставления мер социальной поддержки.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B56523-9896-4776-9A33-EFFA30B5FE16}"/>
              </a:ext>
            </a:extLst>
          </p:cNvPr>
          <p:cNvSpPr txBox="1"/>
          <p:nvPr/>
        </p:nvSpPr>
        <p:spPr>
          <a:xfrm>
            <a:off x="3288323" y="215532"/>
            <a:ext cx="5213839" cy="523220"/>
          </a:xfrm>
          <a:prstGeom prst="rect">
            <a:avLst/>
          </a:prstGeom>
          <a:solidFill>
            <a:srgbClr val="ECE7E3"/>
          </a:solidFill>
          <a:ln>
            <a:solidFill>
              <a:srgbClr val="ECE7E3"/>
            </a:solidFill>
          </a:ln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участникам проекта: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E584E00-552D-4A19-869D-336408C0C9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21"/>
          <a:stretch/>
        </p:blipFill>
        <p:spPr bwMode="auto">
          <a:xfrm>
            <a:off x="5125204" y="4670890"/>
            <a:ext cx="5185242" cy="2099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355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283" y="523220"/>
            <a:ext cx="9763433" cy="3046290"/>
          </a:xfrm>
        </p:spPr>
        <p:txBody>
          <a:bodyPr>
            <a:norm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жизни несовершеннолетних целевой группы.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проекта будет апробирована модель социально-психологической поддержки беременных несовершеннолетних и юных матерей, нуждающихся в помощи и поддержке государства; выработаны основные механизмы межведомственного взаимодействия для оказания преемственности помощи и поддержки несовершеннолетним целевой группы с целью их выхода из трудной жизненной ситуации.</a:t>
            </a:r>
            <a:endParaRPr lang="ru-RU" sz="2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759AD-C478-4F7C-AFE6-E5C105FBD014}"/>
              </a:ext>
            </a:extLst>
          </p:cNvPr>
          <p:cNvSpPr txBox="1"/>
          <p:nvPr/>
        </p:nvSpPr>
        <p:spPr>
          <a:xfrm>
            <a:off x="3508130" y="447486"/>
            <a:ext cx="4132385" cy="523220"/>
          </a:xfrm>
          <a:prstGeom prst="rect">
            <a:avLst/>
          </a:prstGeom>
          <a:solidFill>
            <a:srgbClr val="ECE7E3"/>
          </a:solidFill>
          <a:ln>
            <a:solidFill>
              <a:srgbClr val="ECE7E3"/>
            </a:solidFill>
          </a:ln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результаты: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342DD34-AF24-44F2-9BF8-B8EC928F7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7" y="3153168"/>
            <a:ext cx="5146675" cy="34295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C37BFFAE-4CAC-40C4-BB1D-22A49FECF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476" y="3645244"/>
            <a:ext cx="4820622" cy="32127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5476645D-AE0B-4D20-B181-51269FBAB5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0" r="14166"/>
          <a:stretch/>
        </p:blipFill>
        <p:spPr bwMode="auto">
          <a:xfrm>
            <a:off x="9340645" y="3153168"/>
            <a:ext cx="2746867" cy="36452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427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143</Words>
  <Application>Microsoft Office PowerPoint</Application>
  <PresentationFormat>Широкоэкранный</PresentationFormat>
  <Paragraphs>18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Monotype Corsiva</vt:lpstr>
      <vt:lpstr>Times New Roman</vt:lpstr>
      <vt:lpstr>Тема Office</vt:lpstr>
      <vt:lpstr>Проект по развитию эффективных практик социально-психологической поддержки несовершеннолетних матерей, включая воспитанниц организаций для детей-сирот и детей, оставшихся без попечения родителей, нуждающихся в помощи и поддержке государства </vt:lpstr>
      <vt:lpstr>Цель:  Повышение качества жизни беременных несовершеннолетних и юных матерей, профилактика их отказов от детей </vt:lpstr>
      <vt:lpstr>Беременные несовершеннолетние и родившие детей, в том числе воспитанницы организаций для детей-сирот и детей, оставшихся без попечения родителей – 20 человек, в том числе:         - несовершеннолетние на стадии принятия решения о необходимости сохранения беременности и рождения ребенка – 5 человек;         - несовершеннолетние на стадии принятия рожденного ребенка из медицинского учреждения – 2 человека;         - беременные несовершеннолетние при наличии риска искусственного прерывания беременности не по медицинским показаниям - 1 человек;         - несовершеннолетние, лишенные поддержки со стороны отца ребенка, родителей (законных представителей), иных близких людей - 4 человека;         - несовершеннолетние в период беременности и после появления новорожденного, проживающие в асоциальных семьях – 1 человек;         - несовершеннолетние при отсутствии места жительства и средств к существованию - 1;         - несовершеннолетние при наличии внутрисемейного конфликта – 3 человек;         - родители (законные представители), иные близкие люди беременных несовершеннолетних и родивших детей, в том числе члены новой семьи несовершеннолетней матери - 3 человека.</vt:lpstr>
      <vt:lpstr>Соисполнители проекта:   - ГБУСО ВО «Камешковский комплексный центр социального обслуживания населения»;   - общественная благотворительная организация «Нечаянная радость»;    - ГКУСО ВО «Ковровский социально-реабилитационный центр для несовершеннолетних». </vt:lpstr>
      <vt:lpstr>        - создание социальных служб поддержки, в т.ч. в дистанционной форме и с привлечением наставников;          - открытие пункта проката по предоставлению во временное пользование предметов первой необходимости;          - создание условий для временного проживания (пребывания) беременных несовершеннолетних;          - создание условий для временного проживания (пребывания) несовершеннолетних матерей с новорожденными детьми;          - реализация программы по воспитанию ответственного отношения к материнству, развитию и укреплению материнских чувств (привязанности) «Я-мама!»;          - реализация программы по подготовке несовершеннолетних целевой группы к самостоятельной жизни «PROматеринство»;         - реализация программы социально-психологической помощи для ближайшего социального окружения несовершеннолетних указанной категории «Мы вместе». </vt:lpstr>
      <vt:lpstr>- экстренная социально-психологическая поддержка, в том числе по телефону доверия 8(800)2000-122; - временное проживание в стационарных условиях беременных несовершеннолетних; - пункт проката предметов первой необходимости (кроватки, коляски, манежи, столики для кормления, ходунки и т.д.); - бесплатные наборы для новорожденных (бутылочки для кормления, подгузники и др.); - временное проживание с новорожденным в стационарных условиях; - подготовка несовершеннолетних матерей к материнству, к самостоятельной жизни; - консультирование и помощь по правовым вопросам, вопросам предоставления мер социальной поддержки. </vt:lpstr>
      <vt:lpstr>Повышение качества жизни несовершеннолетних целевой группы.  В рамках реализации проекта будет апробирована модель социально-психологической поддержки беременных несовершеннолетних и юных матерей, нуждающихся в помощи и поддержке государства; выработаны основные механизмы межведомственного взаимодействия для оказания преемственности помощи и поддержки несовершеннолетним целевой группы с целью их выхода из трудной жизненной ситуации.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развитию эффективных практик социально-психологической поддержки несовершеннолетних матерей, включая воспитанниц организаций для детей-сирот и детей, оставшихся без попечения родителей, нуждающихся в помощи и поддержке государства, «Мама 18-»</dc:title>
  <dc:creator>ольга документ</dc:creator>
  <cp:lastModifiedBy>1</cp:lastModifiedBy>
  <cp:revision>11</cp:revision>
  <dcterms:created xsi:type="dcterms:W3CDTF">2023-08-02T06:01:01Z</dcterms:created>
  <dcterms:modified xsi:type="dcterms:W3CDTF">2024-04-10T08:50:33Z</dcterms:modified>
</cp:coreProperties>
</file>